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63"/>
  </p:notesMasterIdLst>
  <p:sldIdLst>
    <p:sldId id="256" r:id="rId2"/>
    <p:sldId id="258" r:id="rId3"/>
    <p:sldId id="262" r:id="rId4"/>
    <p:sldId id="259" r:id="rId5"/>
    <p:sldId id="267" r:id="rId6"/>
    <p:sldId id="269" r:id="rId7"/>
    <p:sldId id="271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72" r:id="rId17"/>
    <p:sldId id="289" r:id="rId18"/>
    <p:sldId id="327" r:id="rId19"/>
    <p:sldId id="328" r:id="rId20"/>
    <p:sldId id="325" r:id="rId21"/>
    <p:sldId id="268" r:id="rId22"/>
    <p:sldId id="266" r:id="rId23"/>
    <p:sldId id="273" r:id="rId24"/>
    <p:sldId id="274" r:id="rId25"/>
    <p:sldId id="275" r:id="rId26"/>
    <p:sldId id="279" r:id="rId27"/>
    <p:sldId id="290" r:id="rId28"/>
    <p:sldId id="278" r:id="rId29"/>
    <p:sldId id="276" r:id="rId30"/>
    <p:sldId id="277" r:id="rId31"/>
    <p:sldId id="300" r:id="rId32"/>
    <p:sldId id="301" r:id="rId33"/>
    <p:sldId id="291" r:id="rId34"/>
    <p:sldId id="299" r:id="rId35"/>
    <p:sldId id="293" r:id="rId36"/>
    <p:sldId id="292" r:id="rId37"/>
    <p:sldId id="294" r:id="rId38"/>
    <p:sldId id="296" r:id="rId39"/>
    <p:sldId id="297" r:id="rId40"/>
    <p:sldId id="295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10" r:id="rId49"/>
    <p:sldId id="311" r:id="rId50"/>
    <p:sldId id="309" r:id="rId51"/>
    <p:sldId id="318" r:id="rId52"/>
    <p:sldId id="319" r:id="rId53"/>
    <p:sldId id="313" r:id="rId54"/>
    <p:sldId id="324" r:id="rId55"/>
    <p:sldId id="320" r:id="rId56"/>
    <p:sldId id="321" r:id="rId57"/>
    <p:sldId id="322" r:id="rId58"/>
    <p:sldId id="261" r:id="rId59"/>
    <p:sldId id="314" r:id="rId60"/>
    <p:sldId id="263" r:id="rId61"/>
    <p:sldId id="257" r:id="rId6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FFCC"/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04" autoAdjust="0"/>
    <p:restoredTop sz="53746" autoAdjust="0"/>
  </p:normalViewPr>
  <p:slideViewPr>
    <p:cSldViewPr>
      <p:cViewPr>
        <p:scale>
          <a:sx n="100" d="100"/>
          <a:sy n="100" d="100"/>
        </p:scale>
        <p:origin x="-552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3B2BB-5B7C-47A8-9642-119840F5489D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B6C8BA-FEE1-42E9-9016-D84D8DA4F7F8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20125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A243EE5-6EED-496E-9014-18C2FC5B875F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A0D33FA-4027-4F97-9552-DC7C7AAF9773}" type="datetimeFigureOut">
              <a:rPr lang="pl-PL" smtClean="0"/>
              <a:pPr/>
              <a:t>2013-11-11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2.mp3"/><Relationship Id="rId5" Type="http://schemas.openxmlformats.org/officeDocument/2006/relationships/image" Target="../media/image3.png"/><Relationship Id="rId4" Type="http://schemas.microsoft.com/office/2007/relationships/media" Target="../media/media2.mp3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43608" y="1267485"/>
            <a:ext cx="7408525" cy="5133316"/>
          </a:xfrm>
        </p:spPr>
        <p:txBody>
          <a:bodyPr/>
          <a:lstStyle/>
          <a:p>
            <a:r>
              <a:rPr lang="pl-PL" sz="7200" b="0" i="1" dirty="0" smtClean="0">
                <a:solidFill>
                  <a:schemeClr val="accent6">
                    <a:lumMod val="75000"/>
                  </a:schemeClr>
                </a:solidFill>
              </a:rPr>
              <a:t>Staże</a:t>
            </a:r>
            <a:br>
              <a:rPr lang="pl-PL" sz="7200" b="0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7200" b="0" i="1" dirty="0" smtClean="0">
                <a:solidFill>
                  <a:schemeClr val="accent6">
                    <a:lumMod val="75000"/>
                  </a:schemeClr>
                </a:solidFill>
              </a:rPr>
              <a:t> Technikum Hotelarstwa</a:t>
            </a:r>
            <a:br>
              <a:rPr lang="pl-PL" sz="7200" b="0" i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pl-PL" sz="7200" b="0" i="1" dirty="0" smtClean="0">
                <a:solidFill>
                  <a:schemeClr val="accent6">
                    <a:lumMod val="75000"/>
                  </a:schemeClr>
                </a:solidFill>
              </a:rPr>
              <a:t> w Wielkiej Brytanii</a:t>
            </a:r>
            <a:endParaRPr lang="pl-PL" sz="7200" b="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Josh_Woodward_-_Morning_Blu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716016" y="1772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902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2259" y="3858005"/>
            <a:ext cx="2895447" cy="19302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66247">
            <a:off x="527106" y="3428751"/>
            <a:ext cx="2330584" cy="1553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70734">
            <a:off x="5961792" y="3705090"/>
            <a:ext cx="2771792" cy="18478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5718" y="1307912"/>
            <a:ext cx="3340108" cy="2505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Obraz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8418" y="507491"/>
            <a:ext cx="2330688" cy="1748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pole tekstowe 18"/>
          <p:cNvSpPr txBox="1"/>
          <p:nvPr/>
        </p:nvSpPr>
        <p:spPr>
          <a:xfrm>
            <a:off x="3463263" y="404664"/>
            <a:ext cx="24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Ania i Dominika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46980">
            <a:off x="868063" y="511713"/>
            <a:ext cx="2388599" cy="1592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ole tekstowe 19"/>
          <p:cNvSpPr txBox="1"/>
          <p:nvPr/>
        </p:nvSpPr>
        <p:spPr>
          <a:xfrm>
            <a:off x="639202" y="5854698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Restauracja „</a:t>
            </a:r>
            <a:r>
              <a:rPr lang="pl-PL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Rocco</a:t>
            </a:r>
            <a:r>
              <a:rPr lang="pl-PL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Lola”</a:t>
            </a:r>
            <a:endParaRPr lang="pl-PL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0538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6767" y="1338852"/>
            <a:ext cx="2674032" cy="2005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3861048"/>
            <a:ext cx="2851786" cy="2138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5154" y="2636912"/>
            <a:ext cx="1783107" cy="11887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290389"/>
            <a:ext cx="2852784" cy="1901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3933056"/>
            <a:ext cx="2468682" cy="16457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706" y="2636912"/>
            <a:ext cx="2122394" cy="14149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4624375" y="411123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Michał</a:t>
            </a:r>
            <a:endParaRPr 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910998" y="5949280"/>
            <a:ext cx="5688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Restauracja „Asia </a:t>
            </a:r>
            <a:r>
              <a:rPr lang="pl-PL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</a:t>
            </a:r>
            <a:r>
              <a:rPr lang="pl-PL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1227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66812">
            <a:off x="657612" y="1187012"/>
            <a:ext cx="2019393" cy="2692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4185" y="1727190"/>
            <a:ext cx="2418252" cy="16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3500" y="3693393"/>
            <a:ext cx="4409832" cy="29398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595860"/>
            <a:ext cx="2885140" cy="4327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819913">
            <a:off x="6207841" y="3882728"/>
            <a:ext cx="1907615" cy="2543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pole tekstowe 13"/>
          <p:cNvSpPr txBox="1"/>
          <p:nvPr/>
        </p:nvSpPr>
        <p:spPr>
          <a:xfrm>
            <a:off x="1403648" y="143054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Angelika</a:t>
            </a:r>
            <a:endParaRPr lang="pl-PL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411760" y="916871"/>
            <a:ext cx="3896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i="1" dirty="0" smtClean="0"/>
              <a:t>Restauracja „Tudor  </a:t>
            </a:r>
            <a:r>
              <a:rPr lang="pl-PL" sz="2400" b="1" i="1" dirty="0" err="1" smtClean="0"/>
              <a:t>Rose</a:t>
            </a:r>
            <a:r>
              <a:rPr lang="pl-PL" sz="2400" b="1" i="1" dirty="0" smtClean="0"/>
              <a:t>”</a:t>
            </a:r>
            <a:endParaRPr lang="pl-PL" sz="2400" b="1" i="1" dirty="0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904" y="3573016"/>
            <a:ext cx="1883702" cy="1412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3590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6227">
            <a:off x="965027" y="3893744"/>
            <a:ext cx="3784745" cy="25231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2024945"/>
            <a:ext cx="3492084" cy="2328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996" y="692696"/>
            <a:ext cx="3744416" cy="2496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pole tekstowe 11"/>
          <p:cNvSpPr txBox="1"/>
          <p:nvPr/>
        </p:nvSpPr>
        <p:spPr>
          <a:xfrm>
            <a:off x="5652120" y="836712"/>
            <a:ext cx="288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Magda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5004048" y="5203322"/>
            <a:ext cx="3872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/>
              <a:t>Pensjonat „The </a:t>
            </a:r>
            <a:r>
              <a:rPr lang="pl-PL" sz="3200" b="1" i="1" dirty="0" err="1" smtClean="0"/>
              <a:t>Firs</a:t>
            </a:r>
            <a:r>
              <a:rPr lang="pl-PL" sz="3200" b="1" i="1" dirty="0" smtClean="0"/>
              <a:t>”</a:t>
            </a:r>
            <a:endParaRPr lang="pl-PL" sz="3200" b="1" i="1" dirty="0"/>
          </a:p>
        </p:txBody>
      </p:sp>
    </p:spTree>
    <p:extLst>
      <p:ext uri="{BB962C8B-B14F-4D97-AF65-F5344CB8AC3E}">
        <p14:creationId xmlns:p14="http://schemas.microsoft.com/office/powerpoint/2010/main" xmlns="" val="2422729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1844824"/>
            <a:ext cx="2999108" cy="1999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33056">
            <a:off x="223736" y="1185731"/>
            <a:ext cx="3114000" cy="2076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2975" y="4069525"/>
            <a:ext cx="3617844" cy="24118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09101">
            <a:off x="6089661" y="4117667"/>
            <a:ext cx="2991375" cy="199425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052736"/>
            <a:ext cx="3024336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323528" y="4437683"/>
            <a:ext cx="25202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 smtClean="0"/>
          </a:p>
          <a:p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</a:t>
            </a:r>
          </a:p>
          <a:p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pl-PL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Inns</a:t>
            </a:r>
            <a:r>
              <a:rPr lang="pl-PL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339752" y="467961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Basia i Agata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287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196752"/>
            <a:ext cx="3652006" cy="2434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912349" y="1263898"/>
            <a:ext cx="4031430" cy="2687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883432">
            <a:off x="1271191" y="3878188"/>
            <a:ext cx="2748516" cy="20613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853185"/>
            <a:ext cx="2721657" cy="20412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1259632" y="476672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Agata i Ewelina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3347864" y="6021288"/>
            <a:ext cx="30170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 „</a:t>
            </a:r>
            <a:r>
              <a:rPr lang="pl-PL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r>
              <a:rPr lang="pl-PL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Inns</a:t>
            </a:r>
            <a:r>
              <a:rPr lang="pl-PL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6576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04664"/>
            <a:ext cx="2939818" cy="22048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340768"/>
            <a:ext cx="4464496" cy="334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98594">
            <a:off x="1270744" y="4149658"/>
            <a:ext cx="3153484" cy="2365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4427984" y="332656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Klaudia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83568" y="3014954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 „</a:t>
            </a:r>
            <a:r>
              <a:rPr lang="pl-PL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</a:t>
            </a:r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Inns</a:t>
            </a:r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076056" y="5332214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Restauracja „</a:t>
            </a:r>
            <a:r>
              <a:rPr lang="pl-PL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Heaven</a:t>
            </a:r>
            <a:r>
              <a:rPr lang="pl-PL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6650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9847">
            <a:off x="755575" y="596535"/>
            <a:ext cx="3455218" cy="259141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6782" y="3743948"/>
            <a:ext cx="3528392" cy="26462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4684365" y="40466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684365" y="773996"/>
            <a:ext cx="35600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Natalia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9847">
            <a:off x="755576" y="588743"/>
            <a:ext cx="3455218" cy="25914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16946" y="2060848"/>
            <a:ext cx="3727232" cy="2795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pole tekstowe 12"/>
          <p:cNvSpPr txBox="1"/>
          <p:nvPr/>
        </p:nvSpPr>
        <p:spPr>
          <a:xfrm>
            <a:off x="5292080" y="5517232"/>
            <a:ext cx="295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„Camelot Hotel”</a:t>
            </a:r>
            <a:endParaRPr lang="pl-P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950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921" y="764704"/>
            <a:ext cx="2202879" cy="1652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56273" y="4925391"/>
            <a:ext cx="2207919" cy="1655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5111" y="2790927"/>
            <a:ext cx="2205867" cy="1654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2850" y="1133455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365" y="4844391"/>
            <a:ext cx="2315919" cy="17369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pole tekstowe 8"/>
          <p:cNvSpPr txBox="1"/>
          <p:nvPr/>
        </p:nvSpPr>
        <p:spPr>
          <a:xfrm>
            <a:off x="3563888" y="5486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Marlena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94905">
            <a:off x="5368444" y="3775000"/>
            <a:ext cx="3251787" cy="2438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Prostokąt 10"/>
          <p:cNvSpPr/>
          <p:nvPr/>
        </p:nvSpPr>
        <p:spPr>
          <a:xfrm>
            <a:off x="3015955" y="4382725"/>
            <a:ext cx="2099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Hotel „</a:t>
            </a:r>
            <a:r>
              <a:rPr lang="pl-PL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Riviera</a:t>
            </a:r>
            <a:r>
              <a:rPr lang="pl-PL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93333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475934"/>
            <a:ext cx="3960440" cy="297033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60648"/>
            <a:ext cx="3907904" cy="29309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1268760"/>
            <a:ext cx="3098101" cy="23235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3940088"/>
            <a:ext cx="3024336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6053882" y="404664"/>
            <a:ext cx="1500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Damian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364088" y="623731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Pensjonat „</a:t>
            </a:r>
            <a:r>
              <a:rPr lang="pl-PL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Kynance</a:t>
            </a:r>
            <a:r>
              <a:rPr lang="pl-P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3497813"/>
            <a:ext cx="3960440" cy="29703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82527"/>
            <a:ext cx="3907904" cy="29309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68421" y="1145512"/>
            <a:ext cx="3098101" cy="23235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76691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548680"/>
            <a:ext cx="2937364" cy="2203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1840" y="3140967"/>
            <a:ext cx="3456384" cy="25922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61062" y="991113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99517" y="5911641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8 czerwca 2013 – wyjazd z Tarnobrzega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740216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738" y="3501553"/>
            <a:ext cx="3935710" cy="2951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3537028"/>
            <a:ext cx="3898531" cy="2923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95936" y="232470"/>
            <a:ext cx="3915883" cy="29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611560" y="764704"/>
            <a:ext cx="36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Iwona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 rot="1021478">
            <a:off x="291714" y="2138774"/>
            <a:ext cx="453650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Kawiarnia „World </a:t>
            </a:r>
            <a:r>
              <a:rPr lang="pl-PL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Peace</a:t>
            </a:r>
            <a:r>
              <a:rPr lang="pl-P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Cafe</a:t>
            </a:r>
            <a:r>
              <a:rPr lang="pl-PL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pl-P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548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71727"/>
            <a:ext cx="3312368" cy="44164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5652119" y="4010044"/>
            <a:ext cx="2903307" cy="21774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27442" y="1621185"/>
            <a:ext cx="297633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137613">
            <a:off x="3815333" y="4676119"/>
            <a:ext cx="2015207" cy="15114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pole tekstowe 14"/>
          <p:cNvSpPr txBox="1"/>
          <p:nvPr/>
        </p:nvSpPr>
        <p:spPr>
          <a:xfrm>
            <a:off x="4427984" y="571727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Małgosia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39552" y="5445224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i="1" dirty="0" smtClean="0"/>
              <a:t>Restauracja „</a:t>
            </a:r>
            <a:r>
              <a:rPr lang="pl-PL" sz="3200" b="1" i="1" dirty="0" err="1" smtClean="0"/>
              <a:t>Su</a:t>
            </a:r>
            <a:endParaRPr lang="pl-PL" sz="3200" b="1" i="1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38388">
            <a:off x="6854075" y="1190712"/>
            <a:ext cx="1662007" cy="22160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65026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700808"/>
            <a:ext cx="6732240" cy="448816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971600" y="404664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Uroczyste zakończenie stażów – pożegnanie z organizatorami</a:t>
            </a:r>
            <a:endParaRPr lang="pl-PL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9199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96630" y="2924944"/>
            <a:ext cx="2337995" cy="3506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1916832"/>
            <a:ext cx="2286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1700808"/>
            <a:ext cx="2160240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971600" y="404664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Wręczenie certyfikatów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9043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21749" y="1934834"/>
            <a:ext cx="4860540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7138" y="3658131"/>
            <a:ext cx="3102975" cy="20686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204288" y="865745"/>
            <a:ext cx="3167711" cy="2111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0725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987101" y="3581117"/>
            <a:ext cx="3504979" cy="2336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368792" y="2012123"/>
            <a:ext cx="4644515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49096" y="1027895"/>
            <a:ext cx="3038879" cy="2025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854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108350" y="1124574"/>
            <a:ext cx="3887414" cy="25916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476672"/>
            <a:ext cx="2267992" cy="34019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2193191"/>
            <a:ext cx="2806749" cy="42101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72096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76256" y="476671"/>
            <a:ext cx="2028482" cy="30427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815454" y="1109677"/>
            <a:ext cx="2665066" cy="17767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861197" y="4123579"/>
            <a:ext cx="2871327" cy="1914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03948" y="3176972"/>
            <a:ext cx="280831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997099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980728"/>
            <a:ext cx="7240298" cy="48268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04095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902174"/>
            <a:ext cx="3168352" cy="21122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836712"/>
            <a:ext cx="3384376" cy="22562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5729" y="833686"/>
            <a:ext cx="3243821" cy="216254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877419"/>
            <a:ext cx="3410796" cy="2273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pole tekstowe 10"/>
          <p:cNvSpPr txBox="1"/>
          <p:nvPr/>
        </p:nvSpPr>
        <p:spPr>
          <a:xfrm>
            <a:off x="2522291" y="3094752"/>
            <a:ext cx="4631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/>
              <a:t>Wpisy do księgi pamiątkowej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xmlns="" val="240485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59943">
            <a:off x="5132877" y="724681"/>
            <a:ext cx="3152260" cy="21015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31622">
            <a:off x="1021079" y="4014409"/>
            <a:ext cx="3174146" cy="21160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3573016"/>
            <a:ext cx="3600400" cy="2700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590158"/>
            <a:ext cx="3834071" cy="25560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pole tekstowe 7"/>
          <p:cNvSpPr txBox="1"/>
          <p:nvPr/>
        </p:nvSpPr>
        <p:spPr>
          <a:xfrm>
            <a:off x="827583" y="3312150"/>
            <a:ext cx="3306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Lot z Katowic do Bristolu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5220072" y="628356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4908807" y="6408767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Lotnisko w Bristolu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54269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0141" y="1134036"/>
            <a:ext cx="5616624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8529" y="3933055"/>
            <a:ext cx="3811464" cy="25409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pole tekstowe 4"/>
          <p:cNvSpPr txBox="1"/>
          <p:nvPr/>
        </p:nvSpPr>
        <p:spPr>
          <a:xfrm>
            <a:off x="5019253" y="5589240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Rozstanie ze szkołą językową „</a:t>
            </a:r>
            <a:r>
              <a:rPr lang="pl-PL" dirty="0" err="1" smtClean="0"/>
              <a:t>Meridian</a:t>
            </a:r>
            <a:r>
              <a:rPr lang="pl-PL" dirty="0" smtClean="0"/>
              <a:t>”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907704" y="554167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 smtClean="0"/>
              <a:t>Ostatnie chwile w Plymouth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xmlns="" val="648975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75656" y="2420888"/>
            <a:ext cx="6480720" cy="70788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4000" dirty="0" smtClean="0"/>
              <a:t>Poznawanie Wielkiej Brytanii</a:t>
            </a:r>
            <a:endParaRPr lang="pl-PL" sz="4000" dirty="0"/>
          </a:p>
        </p:txBody>
      </p:sp>
      <p:pic>
        <p:nvPicPr>
          <p:cNvPr id="3" name="Josh_Woodward_-_Go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411216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905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41839">
            <a:off x="683568" y="4005064"/>
            <a:ext cx="3347797" cy="25108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36096" y="4077072"/>
            <a:ext cx="3007771" cy="22558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9293" y="620688"/>
            <a:ext cx="3096345" cy="232225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3662" y="597099"/>
            <a:ext cx="3212638" cy="24094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 rot="20477696">
            <a:off x="2874217" y="2826271"/>
            <a:ext cx="2772866" cy="64633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</a:rPr>
              <a:t>Saint </a:t>
            </a:r>
            <a:r>
              <a:rPr lang="pl-PL" sz="3600" b="1" dirty="0" err="1" smtClean="0">
                <a:solidFill>
                  <a:srgbClr val="FF0000"/>
                </a:solidFill>
              </a:rPr>
              <a:t>Ives</a:t>
            </a:r>
            <a:endParaRPr lang="pl-PL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1758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997914"/>
            <a:ext cx="3384376" cy="25382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044153"/>
            <a:ext cx="3261072" cy="24458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744758"/>
            <a:ext cx="3189064" cy="23917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5092" y="780281"/>
            <a:ext cx="3094335" cy="232075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3073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az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548680"/>
            <a:ext cx="3347864" cy="2510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Obraz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3902596"/>
            <a:ext cx="3347864" cy="25108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Obraz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915916"/>
            <a:ext cx="3528392" cy="264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0" name="Obraz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9816" y="440668"/>
            <a:ext cx="3635896" cy="27269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300489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4005064"/>
            <a:ext cx="3600400" cy="2400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07" y="620688"/>
            <a:ext cx="3613509" cy="24090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804598" y="2116282"/>
            <a:ext cx="4653084" cy="3102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93305">
            <a:off x="4636403" y="4856828"/>
            <a:ext cx="2519772" cy="1679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777500" y="3172887"/>
            <a:ext cx="4492657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055011" y="3177006"/>
            <a:ext cx="4014337" cy="64633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Tintagel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58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1340768"/>
            <a:ext cx="6948264" cy="4632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050420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609" y="620688"/>
            <a:ext cx="3816424" cy="25442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4048" y="3924019"/>
            <a:ext cx="3845936" cy="25639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6923" y="4022023"/>
            <a:ext cx="3698929" cy="24659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20688"/>
            <a:ext cx="3753188" cy="25021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51789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1273" y="629664"/>
            <a:ext cx="3383868" cy="22559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683" y="4149080"/>
            <a:ext cx="3500856" cy="2333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4077072"/>
            <a:ext cx="3534947" cy="23566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548680"/>
            <a:ext cx="3626820" cy="24178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pole tekstowe 5"/>
          <p:cNvSpPr txBox="1"/>
          <p:nvPr/>
        </p:nvSpPr>
        <p:spPr>
          <a:xfrm rot="21096313">
            <a:off x="2483768" y="3212976"/>
            <a:ext cx="468052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 w="28575">
            <a:solidFill>
              <a:srgbClr val="FF0000"/>
            </a:solidFill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l-PL" sz="3200" dirty="0" err="1" smtClean="0">
                <a:solidFill>
                  <a:srgbClr val="FF0000"/>
                </a:solidFill>
              </a:rPr>
              <a:t>Boscastle</a:t>
            </a:r>
            <a:endParaRPr lang="pl-PL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6148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4221088"/>
            <a:ext cx="3347864" cy="223190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056" y="605864"/>
            <a:ext cx="3608868" cy="240591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819" y="548680"/>
            <a:ext cx="3780420" cy="252028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2986" y="4079758"/>
            <a:ext cx="3384376" cy="2256251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pole tekstowe 6"/>
          <p:cNvSpPr txBox="1"/>
          <p:nvPr/>
        </p:nvSpPr>
        <p:spPr>
          <a:xfrm>
            <a:off x="2627784" y="3356992"/>
            <a:ext cx="3960440" cy="584775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Oceanarium</a:t>
            </a:r>
            <a:endParaRPr lang="pl-PL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534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476671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Pierwsze spojrzenia na Plymouth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4287" y="1304553"/>
            <a:ext cx="3528392" cy="235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59122">
            <a:off x="5292080" y="4067099"/>
            <a:ext cx="3096344" cy="23222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729" y="1484784"/>
            <a:ext cx="3528392" cy="23522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Obraz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3781" y="3970370"/>
            <a:ext cx="3354288" cy="25157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111612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6821" y="637045"/>
            <a:ext cx="3564396" cy="23762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176" y="579565"/>
            <a:ext cx="3244992" cy="243374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36971" y="3920284"/>
            <a:ext cx="3344096" cy="25080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8250" y="3860848"/>
            <a:ext cx="3381209" cy="253590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404131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2996952"/>
            <a:ext cx="4663976" cy="349798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8084" y="4509120"/>
            <a:ext cx="2459765" cy="184482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764704"/>
            <a:ext cx="2376264" cy="158417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605492"/>
            <a:ext cx="3312368" cy="220824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1646552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4111821"/>
            <a:ext cx="3246344" cy="24347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808" y="629308"/>
            <a:ext cx="3306384" cy="2479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ole tekstowe 1"/>
          <p:cNvSpPr txBox="1"/>
          <p:nvPr/>
        </p:nvSpPr>
        <p:spPr>
          <a:xfrm>
            <a:off x="2627784" y="2924944"/>
            <a:ext cx="4752528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ContrastingRightFacing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pl-PL" sz="3600" dirty="0" smtClean="0">
                <a:solidFill>
                  <a:srgbClr val="C00000"/>
                </a:solidFill>
              </a:rPr>
              <a:t>Rejs po zatoce</a:t>
            </a:r>
            <a:endParaRPr lang="pl-PL" sz="3600" dirty="0">
              <a:solidFill>
                <a:srgbClr val="C00000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4808" y="4095330"/>
            <a:ext cx="3228181" cy="242113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629308"/>
            <a:ext cx="3168352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9268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9238" y="3356992"/>
            <a:ext cx="4248472" cy="2832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78824">
            <a:off x="5387834" y="661714"/>
            <a:ext cx="3419872" cy="22799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953" y="162745"/>
            <a:ext cx="4373928" cy="2915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3638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2002" y="3861048"/>
            <a:ext cx="7590352" cy="2134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836712"/>
            <a:ext cx="7596336" cy="2136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462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7227" y="504430"/>
            <a:ext cx="3600400" cy="24002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6707" y="513608"/>
            <a:ext cx="3672408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7226" y="4040835"/>
            <a:ext cx="3538711" cy="2359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424" y="4040835"/>
            <a:ext cx="3460973" cy="2595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0118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188640"/>
            <a:ext cx="7488832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Wycieczka do </a:t>
            </a:r>
            <a:r>
              <a:rPr lang="pl-PL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Saltram</a:t>
            </a:r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House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210" y="1052736"/>
            <a:ext cx="4248472" cy="2832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8184" y="1575470"/>
            <a:ext cx="1992577" cy="2988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2876" y="4365104"/>
            <a:ext cx="3210740" cy="2140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791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789045"/>
            <a:ext cx="3203848" cy="2135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1316" y="4221088"/>
            <a:ext cx="345638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0654" y="759726"/>
            <a:ext cx="3208590" cy="213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8154" y="4293096"/>
            <a:ext cx="3433590" cy="228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0967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39752" y="3356992"/>
            <a:ext cx="4717073" cy="31447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32656"/>
            <a:ext cx="3888432" cy="25922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0991" y="332656"/>
            <a:ext cx="3950856" cy="263390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8593" y="291040"/>
            <a:ext cx="38884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91040"/>
            <a:ext cx="3950856" cy="2633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79088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4096578"/>
            <a:ext cx="3598410" cy="239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9326" y="4096578"/>
            <a:ext cx="3480606" cy="2320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4031" y="699135"/>
            <a:ext cx="3742426" cy="2494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772" y="746477"/>
            <a:ext cx="3600400" cy="2400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714699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5171" y="661526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5611" y="508509"/>
            <a:ext cx="336037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3163" y="3987408"/>
            <a:ext cx="2762871" cy="2072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14235" y="3604853"/>
            <a:ext cx="3783019" cy="2837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808445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47864" y="5877272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Angielski podwieczorek</a:t>
            </a:r>
            <a:endParaRPr lang="pl-PL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692696"/>
            <a:ext cx="7371417" cy="49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655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5776" y="530027"/>
            <a:ext cx="4896544" cy="3672408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4437112"/>
            <a:ext cx="2880320" cy="21602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4405824"/>
            <a:ext cx="2963754" cy="222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405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019" y="1124744"/>
            <a:ext cx="6648739" cy="498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6469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7582" y="353641"/>
            <a:ext cx="3645380" cy="24302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80012" y="4149080"/>
            <a:ext cx="3680520" cy="24536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494" y="4077072"/>
            <a:ext cx="3788532" cy="2525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pole tekstowe 1"/>
          <p:cNvSpPr txBox="1"/>
          <p:nvPr/>
        </p:nvSpPr>
        <p:spPr>
          <a:xfrm>
            <a:off x="2339752" y="2677768"/>
            <a:ext cx="51125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Nauka przygotowania angielskiego obiadu</a:t>
            </a:r>
            <a:endParaRPr lang="pl-P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358" y="332656"/>
            <a:ext cx="3517668" cy="2345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1442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1124744"/>
            <a:ext cx="6984268" cy="465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631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31640" y="476672"/>
            <a:ext cx="67687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Wydarzenia, których byliśmy świadkami</a:t>
            </a:r>
            <a:endParaRPr lang="pl-PL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4162558"/>
            <a:ext cx="3384376" cy="225625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8622" y="4195722"/>
            <a:ext cx="3429322" cy="228621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3792" y="1706670"/>
            <a:ext cx="3384376" cy="22562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706670"/>
            <a:ext cx="3456384" cy="2304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xmlns="" val="228279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6030" y="887631"/>
            <a:ext cx="3565558" cy="2377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880388"/>
            <a:ext cx="3606336" cy="2404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8769" y="4124867"/>
            <a:ext cx="3408250" cy="2272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6931" y="4086366"/>
            <a:ext cx="3523755" cy="2349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42179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7106" y="3459088"/>
            <a:ext cx="2027717" cy="3041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620688"/>
            <a:ext cx="3564396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05926" y="642515"/>
            <a:ext cx="3603991" cy="2402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4292419"/>
            <a:ext cx="3312368" cy="2208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4596">
            <a:off x="3635896" y="2609350"/>
            <a:ext cx="1512168" cy="22682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41256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4050" y="1197982"/>
            <a:ext cx="3505902" cy="23372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pole tekstowe 2"/>
          <p:cNvSpPr txBox="1"/>
          <p:nvPr/>
        </p:nvSpPr>
        <p:spPr>
          <a:xfrm>
            <a:off x="1403648" y="266745"/>
            <a:ext cx="662473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Nowe przyjaźnie</a:t>
            </a:r>
            <a:endParaRPr lang="pl-PL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548" y="4077072"/>
            <a:ext cx="3311860" cy="22079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8971" y="1197982"/>
            <a:ext cx="3505902" cy="23372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3691" y="3989210"/>
            <a:ext cx="3443654" cy="2295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107114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028" y="3933056"/>
            <a:ext cx="3707904" cy="247193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926185"/>
            <a:ext cx="3725856" cy="248390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1028" y="719285"/>
            <a:ext cx="3622940" cy="24152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0298" y="770484"/>
            <a:ext cx="3469340" cy="231289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xmlns="" val="228134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3789040"/>
            <a:ext cx="3198042" cy="23985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787" y="980728"/>
            <a:ext cx="2952328" cy="221424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735346"/>
            <a:ext cx="3039477" cy="2279608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00135"/>
            <a:ext cx="3816424" cy="28623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9786" y="998662"/>
            <a:ext cx="2952328" cy="2214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1" y="753280"/>
            <a:ext cx="3039477" cy="2279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37906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7597" y="3933056"/>
            <a:ext cx="3074780" cy="20498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5314" y="476672"/>
            <a:ext cx="3093490" cy="2062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87821">
            <a:off x="5108706" y="3783518"/>
            <a:ext cx="3139419" cy="20929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00" y="476672"/>
            <a:ext cx="3626775" cy="2720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pole tekstowe 9"/>
          <p:cNvSpPr txBox="1"/>
          <p:nvPr/>
        </p:nvSpPr>
        <p:spPr>
          <a:xfrm>
            <a:off x="372719" y="342900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Znowu w Polsce. Powrót z lotniska w Katowicach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1763688" y="616530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Nasi bliscy już na nas czekali…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240977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19672" y="2348880"/>
            <a:ext cx="6617122" cy="11614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pl-PL" b="1" dirty="0" smtClean="0">
                <a:ln w="11430"/>
                <a:solidFill>
                  <a:srgbClr val="92D05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Dziękujemy za uwagę</a:t>
            </a:r>
            <a:endParaRPr lang="pl-PL" b="1" dirty="0">
              <a:ln w="11430"/>
              <a:solidFill>
                <a:srgbClr val="92D05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Josh_Woodward_-_Morning_Blu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4659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6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80728"/>
            <a:ext cx="6246665" cy="4684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76493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828031" y="2276872"/>
            <a:ext cx="7776864" cy="132343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Zdobywanie doświadczenia zawodowego  w Plymouth 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464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961703"/>
            <a:ext cx="4968044" cy="33120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6300192" y="13407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Karolina</a:t>
            </a: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899592" y="5805264"/>
            <a:ext cx="58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i="1" dirty="0" smtClean="0"/>
              <a:t>Hotel  „</a:t>
            </a:r>
            <a:r>
              <a:rPr lang="pl-PL" sz="2800" b="1" i="1" dirty="0" err="1" smtClean="0"/>
              <a:t>Casa</a:t>
            </a:r>
            <a:r>
              <a:rPr lang="pl-PL" sz="2800" b="1" i="1" dirty="0" smtClean="0"/>
              <a:t> Mia”</a:t>
            </a:r>
            <a:endParaRPr lang="pl-PL" sz="2800" b="1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119201">
            <a:off x="4355976" y="3449158"/>
            <a:ext cx="3672408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624025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Tm="3000">
        <p:split orient="vert"/>
      </p:transition>
    </mc:Choice>
    <mc:Fallback>
      <p:transition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Złożon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Termiczny</Template>
  <TotalTime>972</TotalTime>
  <Words>181</Words>
  <Application>Microsoft Office PowerPoint</Application>
  <PresentationFormat>Pokaz na ekranie (4:3)</PresentationFormat>
  <Paragraphs>54</Paragraphs>
  <Slides>61</Slides>
  <Notes>0</Notes>
  <HiddenSlides>0</HiddenSlides>
  <MMClips>3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61</vt:i4>
      </vt:variant>
    </vt:vector>
  </HeadingPairs>
  <TitlesOfParts>
    <vt:vector size="62" baseType="lpstr">
      <vt:lpstr>Thermal</vt:lpstr>
      <vt:lpstr>Staże  Technikum Hotelarstwa  w Wielkiej Brytanii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Halina Zbyrad</dc:creator>
  <cp:lastModifiedBy>BD</cp:lastModifiedBy>
  <cp:revision>67</cp:revision>
  <dcterms:created xsi:type="dcterms:W3CDTF">2013-07-15T12:12:43Z</dcterms:created>
  <dcterms:modified xsi:type="dcterms:W3CDTF">2013-11-11T20:51:03Z</dcterms:modified>
</cp:coreProperties>
</file>